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2664"/>
    <a:srgbClr val="E752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65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767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53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229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978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188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4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21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362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29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44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00355-CFFA-4A0C-AAEE-5D80A551AB8A}" type="datetimeFigureOut">
              <a:rPr lang="en-GB" smtClean="0"/>
              <a:t>01/09/2022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08189-5790-47F0-A807-70A47FBF15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636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A6B6774-40D7-4592-8DFD-3BCEAC25E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2503058"/>
            <a:ext cx="6858000" cy="554182"/>
          </a:xfrm>
          <a:prstGeom prst="rect">
            <a:avLst/>
          </a:prstGeom>
          <a:solidFill>
            <a:srgbClr val="E75224"/>
          </a:solidFill>
          <a:ln>
            <a:solidFill>
              <a:srgbClr val="E75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22411B2-CF29-489D-9E02-85F6FA400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513941"/>
            <a:ext cx="6858000" cy="242455"/>
          </a:xfrm>
          <a:prstGeom prst="rect">
            <a:avLst/>
          </a:prstGeom>
          <a:solidFill>
            <a:srgbClr val="E75224"/>
          </a:solidFill>
          <a:ln>
            <a:solidFill>
              <a:srgbClr val="E75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D1839C-0F01-4A0B-B1C9-C60FF0D258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9420715"/>
            <a:ext cx="6858000" cy="485285"/>
          </a:xfrm>
          <a:prstGeom prst="rect">
            <a:avLst/>
          </a:prstGeom>
          <a:solidFill>
            <a:srgbClr val="E75224"/>
          </a:solidFill>
          <a:ln>
            <a:solidFill>
              <a:srgbClr val="E75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C7482B-2937-4467-8827-5488F04AAA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7756396"/>
            <a:ext cx="6858000" cy="1657110"/>
          </a:xfrm>
          <a:prstGeom prst="rect">
            <a:avLst/>
          </a:prstGeom>
          <a:solidFill>
            <a:srgbClr val="302664"/>
          </a:solidFill>
          <a:ln>
            <a:solidFill>
              <a:srgbClr val="30266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AAAFE4-C1FC-403F-9498-99ADEF7391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" y="314474"/>
            <a:ext cx="1288472" cy="21075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8A1004E-DE20-4F37-98B7-AD2E5E762D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6858000" cy="242455"/>
          </a:xfrm>
          <a:prstGeom prst="rect">
            <a:avLst/>
          </a:prstGeom>
          <a:solidFill>
            <a:srgbClr val="E75224"/>
          </a:solidFill>
          <a:ln>
            <a:solidFill>
              <a:srgbClr val="E752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12B0E1-0471-48A7-81DE-034D3224383B}"/>
              </a:ext>
            </a:extLst>
          </p:cNvPr>
          <p:cNvSpPr txBox="1"/>
          <p:nvPr/>
        </p:nvSpPr>
        <p:spPr>
          <a:xfrm>
            <a:off x="1870364" y="491101"/>
            <a:ext cx="4793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302664"/>
                </a:solidFill>
                <a:latin typeface="Raleway" panose="020B0503030101060003" pitchFamily="34" charset="0"/>
              </a:rPr>
              <a:t>e-Bug Educator Training: free, hands on workshop.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8AEDB3-8C60-4CE6-8974-5AE9B16B5303}"/>
              </a:ext>
            </a:extLst>
          </p:cNvPr>
          <p:cNvSpPr txBox="1"/>
          <p:nvPr/>
        </p:nvSpPr>
        <p:spPr>
          <a:xfrm>
            <a:off x="0" y="2633518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Raleway" panose="020B0503030101060003" pitchFamily="34" charset="0"/>
              </a:rPr>
              <a:t>e-Bug materials are FREE and link with Science and PSHE/RSHE curriculums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2D119F-151C-49B7-8E4A-18A28F2F7BE2}"/>
              </a:ext>
            </a:extLst>
          </p:cNvPr>
          <p:cNvSpPr txBox="1"/>
          <p:nvPr/>
        </p:nvSpPr>
        <p:spPr>
          <a:xfrm>
            <a:off x="152401" y="3209135"/>
            <a:ext cx="32765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This workshop is designed to be a fun, engaging and practical session with a focus on microbes, infection prevention, control and treatment.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session combines: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Demonstration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Discussion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E434B04-F3D1-41E8-B220-31CBA445C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36"/>
          <a:stretch/>
        </p:blipFill>
        <p:spPr>
          <a:xfrm>
            <a:off x="3581400" y="3320962"/>
            <a:ext cx="2288587" cy="24827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00DCC06-2A27-4436-A69B-99B69E639A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92" r="9202" b="16132"/>
          <a:stretch/>
        </p:blipFill>
        <p:spPr>
          <a:xfrm>
            <a:off x="4574410" y="5084546"/>
            <a:ext cx="1966025" cy="21073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E226F5A-6D78-473A-AA95-F2ED8B1BFAFC}"/>
              </a:ext>
            </a:extLst>
          </p:cNvPr>
          <p:cNvSpPr txBox="1"/>
          <p:nvPr/>
        </p:nvSpPr>
        <p:spPr>
          <a:xfrm>
            <a:off x="152401" y="6452418"/>
            <a:ext cx="4251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Designed to equip educators with the knowledge and confidence to deliver 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e-Bug resources.</a:t>
            </a:r>
          </a:p>
          <a:p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CE1751-22D3-46C1-BD36-0A7E236BF592}"/>
              </a:ext>
            </a:extLst>
          </p:cNvPr>
          <p:cNvSpPr txBox="1"/>
          <p:nvPr/>
        </p:nvSpPr>
        <p:spPr>
          <a:xfrm>
            <a:off x="332509" y="7871407"/>
            <a:ext cx="1288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Date:</a:t>
            </a:r>
          </a:p>
          <a:p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Time:</a:t>
            </a:r>
          </a:p>
          <a:p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Location:</a:t>
            </a:r>
          </a:p>
          <a:p>
            <a:r>
              <a:rPr lang="en-GB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Contact: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B0C243-B313-4B5C-B382-EBDD07FBBF91}"/>
              </a:ext>
            </a:extLst>
          </p:cNvPr>
          <p:cNvSpPr txBox="1"/>
          <p:nvPr/>
        </p:nvSpPr>
        <p:spPr>
          <a:xfrm>
            <a:off x="2283590" y="9420715"/>
            <a:ext cx="229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3026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www.e-Bug.eu</a:t>
            </a:r>
          </a:p>
        </p:txBody>
      </p:sp>
    </p:spTree>
    <p:extLst>
      <p:ext uri="{BB962C8B-B14F-4D97-AF65-F5344CB8AC3E}">
        <p14:creationId xmlns:p14="http://schemas.microsoft.com/office/powerpoint/2010/main" val="14235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1030</TotalTime>
  <Words>84</Words>
  <Application>Microsoft Office PowerPoint</Application>
  <PresentationFormat>A4 Paper (210x297 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Raleway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 Hann</dc:creator>
  <cp:lastModifiedBy>Brieze Read</cp:lastModifiedBy>
  <cp:revision>9</cp:revision>
  <dcterms:created xsi:type="dcterms:W3CDTF">2022-01-13T16:26:32Z</dcterms:created>
  <dcterms:modified xsi:type="dcterms:W3CDTF">2022-09-01T10:08:10Z</dcterms:modified>
</cp:coreProperties>
</file>